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8" r:id="rId2"/>
    <p:sldId id="280" r:id="rId3"/>
    <p:sldId id="265" r:id="rId4"/>
    <p:sldId id="274" r:id="rId5"/>
    <p:sldId id="281" r:id="rId6"/>
    <p:sldId id="282" r:id="rId7"/>
    <p:sldId id="284" r:id="rId8"/>
    <p:sldId id="285" r:id="rId9"/>
    <p:sldId id="268" r:id="rId10"/>
    <p:sldId id="286" r:id="rId11"/>
    <p:sldId id="267" r:id="rId12"/>
    <p:sldId id="28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CAD2-8973-472F-A79E-714CEC8B27CA}" type="datetimeFigureOut">
              <a:rPr lang="ru-RU" smtClean="0"/>
              <a:pPr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9031C-E223-46A2-A29A-741F3E7E3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IL\Desktop\Отчет проект\рам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71420"/>
            <a:ext cx="9001188" cy="50006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71618"/>
            <a:ext cx="8072494" cy="1143008"/>
          </a:xfrm>
        </p:spPr>
        <p:txBody>
          <a:bodyPr>
            <a:normAutofit/>
          </a:bodyPr>
          <a:lstStyle/>
          <a:p>
            <a:pPr>
              <a:spcBef>
                <a:spcPts val="4200"/>
              </a:spcBef>
            </a:pPr>
            <a:r>
              <a:rPr lang="tt-RU" dirty="0" smtClean="0">
                <a:solidFill>
                  <a:srgbClr val="008000"/>
                </a:solidFill>
              </a:rPr>
              <a:t>Кием кешене бизи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43438" y="2928940"/>
            <a:ext cx="3857652" cy="178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Төзеде: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Хөснетдинова 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Л.Х.,</a:t>
            </a:r>
            <a:b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Татарстан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Республикасы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Мамадыш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муниципаль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районы МБМБУ “Кызыл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Тау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”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Аленушка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балалар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бакчасы”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ның беренче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квалификацион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категорияле</a:t>
            </a: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тәрбиячесе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RAIL\AppData\Local\Microsoft\Windows\INetCache\Content.Word\Кулмэк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28610"/>
            <a:ext cx="3386951" cy="422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IL\Desktop\ГОТ\киемнэр\Кулмэк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571486"/>
            <a:ext cx="2786082" cy="4203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IL\Desktop\ГОТ\киемнэр\Кулмэк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28610"/>
            <a:ext cx="2928958" cy="4285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IL\Desktop\ГОТ\Чалбар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2404060"/>
            <a:ext cx="1428760" cy="2525126"/>
          </a:xfrm>
          <a:prstGeom prst="rect">
            <a:avLst/>
          </a:prstGeom>
          <a:noFill/>
        </p:spPr>
      </p:pic>
      <p:pic>
        <p:nvPicPr>
          <p:cNvPr id="5" name="Picture 2" descr="C:\Users\RAIL\Desktop\ГОТ\киемнэр\Кулмэк мала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00048"/>
            <a:ext cx="1741301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улмэк малай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8610"/>
            <a:ext cx="3571900" cy="438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IL\Desktop\калфак+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500048"/>
            <a:ext cx="3631825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лфа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34"/>
            <a:ext cx="3643338" cy="4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IL\Desktop\Тубэтэй го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928676"/>
            <a:ext cx="4188452" cy="3106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яулы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14296"/>
            <a:ext cx="4500594" cy="452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AIL\Desktop\ГОТ\киемнэр\Чите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500048"/>
            <a:ext cx="3929090" cy="4127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Чуэ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28610"/>
            <a:ext cx="5938009" cy="401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5</Words>
  <Application>Microsoft Office PowerPoint</Application>
  <PresentationFormat>Экран (16:9)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Кием кешене бизи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RAIL</dc:creator>
  <cp:lastModifiedBy>RAIL</cp:lastModifiedBy>
  <cp:revision>60</cp:revision>
  <dcterms:created xsi:type="dcterms:W3CDTF">2024-11-12T15:33:32Z</dcterms:created>
  <dcterms:modified xsi:type="dcterms:W3CDTF">2025-01-11T20:46:49Z</dcterms:modified>
</cp:coreProperties>
</file>